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0C924-B5DA-42D7-A0BB-4D05F9DCF9F0}" v="20" dt="2021-08-16T06:50:49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Barnsley" userId="cc00c219acc90ee7" providerId="LiveId" clId="{4AB0C924-B5DA-42D7-A0BB-4D05F9DCF9F0}"/>
    <pc:docChg chg="modSld">
      <pc:chgData name="Tony Barnsley" userId="cc00c219acc90ee7" providerId="LiveId" clId="{4AB0C924-B5DA-42D7-A0BB-4D05F9DCF9F0}" dt="2021-08-20T12:20:51.898" v="115" actId="20577"/>
      <pc:docMkLst>
        <pc:docMk/>
      </pc:docMkLst>
      <pc:sldChg chg="addSp delSp modSp modTransition modAnim">
        <pc:chgData name="Tony Barnsley" userId="cc00c219acc90ee7" providerId="LiveId" clId="{4AB0C924-B5DA-42D7-A0BB-4D05F9DCF9F0}" dt="2021-08-13T13:14:09.288" v="8"/>
        <pc:sldMkLst>
          <pc:docMk/>
          <pc:sldMk cId="782859225" sldId="256"/>
        </pc:sldMkLst>
        <pc:picChg chg="add del mod">
          <ac:chgData name="Tony Barnsley" userId="cc00c219acc90ee7" providerId="LiveId" clId="{4AB0C924-B5DA-42D7-A0BB-4D05F9DCF9F0}" dt="2021-08-13T13:08:48.098" v="1"/>
          <ac:picMkLst>
            <pc:docMk/>
            <pc:sldMk cId="782859225" sldId="256"/>
            <ac:picMk id="4" creationId="{15048F0A-1ECC-451A-9643-0657B57AC8A2}"/>
          </ac:picMkLst>
        </pc:picChg>
        <pc:picChg chg="add del mod">
          <ac:chgData name="Tony Barnsley" userId="cc00c219acc90ee7" providerId="LiveId" clId="{4AB0C924-B5DA-42D7-A0BB-4D05F9DCF9F0}" dt="2021-08-13T13:09:51.187" v="3"/>
          <ac:picMkLst>
            <pc:docMk/>
            <pc:sldMk cId="782859225" sldId="256"/>
            <ac:picMk id="5" creationId="{31B34BEF-21DD-4A6E-8D3A-200371B5C3C1}"/>
          </ac:picMkLst>
        </pc:picChg>
        <pc:picChg chg="add del mod">
          <ac:chgData name="Tony Barnsley" userId="cc00c219acc90ee7" providerId="LiveId" clId="{4AB0C924-B5DA-42D7-A0BB-4D05F9DCF9F0}" dt="2021-08-13T13:11:49.958" v="5"/>
          <ac:picMkLst>
            <pc:docMk/>
            <pc:sldMk cId="782859225" sldId="256"/>
            <ac:picMk id="6" creationId="{DB6AC5AA-8DE4-48CF-A7CB-E804F2F8C654}"/>
          </ac:picMkLst>
        </pc:picChg>
        <pc:picChg chg="add del mod">
          <ac:chgData name="Tony Barnsley" userId="cc00c219acc90ee7" providerId="LiveId" clId="{4AB0C924-B5DA-42D7-A0BB-4D05F9DCF9F0}" dt="2021-08-13T13:12:39.944" v="7"/>
          <ac:picMkLst>
            <pc:docMk/>
            <pc:sldMk cId="782859225" sldId="256"/>
            <ac:picMk id="7" creationId="{7695379E-7C93-495F-A4E7-FD1842D1EA48}"/>
          </ac:picMkLst>
        </pc:picChg>
        <pc:picChg chg="add mod">
          <ac:chgData name="Tony Barnsley" userId="cc00c219acc90ee7" providerId="LiveId" clId="{4AB0C924-B5DA-42D7-A0BB-4D05F9DCF9F0}" dt="2021-08-13T13:14:09.288" v="8"/>
          <ac:picMkLst>
            <pc:docMk/>
            <pc:sldMk cId="782859225" sldId="256"/>
            <ac:picMk id="8" creationId="{1A482D95-2D46-4A12-890D-DA533E624F22}"/>
          </ac:picMkLst>
        </pc:picChg>
      </pc:sldChg>
      <pc:sldChg chg="addSp delSp modSp mod modTransition modAnim">
        <pc:chgData name="Tony Barnsley" userId="cc00c219acc90ee7" providerId="LiveId" clId="{4AB0C924-B5DA-42D7-A0BB-4D05F9DCF9F0}" dt="2021-08-20T12:20:51.898" v="115" actId="20577"/>
        <pc:sldMkLst>
          <pc:docMk/>
          <pc:sldMk cId="1632449720" sldId="257"/>
        </pc:sldMkLst>
        <pc:spChg chg="mod">
          <ac:chgData name="Tony Barnsley" userId="cc00c219acc90ee7" providerId="LiveId" clId="{4AB0C924-B5DA-42D7-A0BB-4D05F9DCF9F0}" dt="2021-08-20T12:20:51.898" v="115" actId="20577"/>
          <ac:spMkLst>
            <pc:docMk/>
            <pc:sldMk cId="1632449720" sldId="257"/>
            <ac:spMk id="7" creationId="{3544753E-237F-4C14-BF85-FA8486461D22}"/>
          </ac:spMkLst>
        </pc:spChg>
        <pc:picChg chg="add mod">
          <ac:chgData name="Tony Barnsley" userId="cc00c219acc90ee7" providerId="LiveId" clId="{4AB0C924-B5DA-42D7-A0BB-4D05F9DCF9F0}" dt="2021-08-16T06:50:49.052" v="28"/>
          <ac:picMkLst>
            <pc:docMk/>
            <pc:sldMk cId="1632449720" sldId="257"/>
            <ac:picMk id="2" creationId="{4173A7BC-1A1F-41C4-8EFB-63260E4C7821}"/>
          </ac:picMkLst>
        </pc:picChg>
        <pc:picChg chg="add del mod">
          <ac:chgData name="Tony Barnsley" userId="cc00c219acc90ee7" providerId="LiveId" clId="{4AB0C924-B5DA-42D7-A0BB-4D05F9DCF9F0}" dt="2021-08-13T13:14:38.867" v="10"/>
          <ac:picMkLst>
            <pc:docMk/>
            <pc:sldMk cId="1632449720" sldId="257"/>
            <ac:picMk id="8" creationId="{C7B1209C-79B4-4F8F-AF36-7C3DBEAD66B6}"/>
          </ac:picMkLst>
        </pc:picChg>
        <pc:picChg chg="add del mod">
          <ac:chgData name="Tony Barnsley" userId="cc00c219acc90ee7" providerId="LiveId" clId="{4AB0C924-B5DA-42D7-A0BB-4D05F9DCF9F0}" dt="2021-08-16T06:49:35.457" v="27"/>
          <ac:picMkLst>
            <pc:docMk/>
            <pc:sldMk cId="1632449720" sldId="257"/>
            <ac:picMk id="9" creationId="{9B749FC7-42ED-4FB5-8C3C-5B112404BB3A}"/>
          </ac:picMkLst>
        </pc:picChg>
      </pc:sldChg>
      <pc:sldChg chg="addSp delSp modSp modTransition modAnim">
        <pc:chgData name="Tony Barnsley" userId="cc00c219acc90ee7" providerId="LiveId" clId="{4AB0C924-B5DA-42D7-A0BB-4D05F9DCF9F0}" dt="2021-08-13T13:18:16.997" v="11"/>
        <pc:sldMkLst>
          <pc:docMk/>
          <pc:sldMk cId="3363318210" sldId="258"/>
        </pc:sldMkLst>
        <pc:picChg chg="add del mod">
          <ac:chgData name="Tony Barnsley" userId="cc00c219acc90ee7" providerId="LiveId" clId="{4AB0C924-B5DA-42D7-A0BB-4D05F9DCF9F0}" dt="2021-08-13T13:14:30.748" v="9"/>
          <ac:picMkLst>
            <pc:docMk/>
            <pc:sldMk cId="3363318210" sldId="258"/>
            <ac:picMk id="6" creationId="{9A781F15-5416-4470-8C5B-9D3B22469DE5}"/>
          </ac:picMkLst>
        </pc:picChg>
        <pc:picChg chg="add mod">
          <ac:chgData name="Tony Barnsley" userId="cc00c219acc90ee7" providerId="LiveId" clId="{4AB0C924-B5DA-42D7-A0BB-4D05F9DCF9F0}" dt="2021-08-13T13:18:16.997" v="11"/>
          <ac:picMkLst>
            <pc:docMk/>
            <pc:sldMk cId="3363318210" sldId="258"/>
            <ac:picMk id="7" creationId="{D36EDC1E-5056-4FD2-A6FE-0FC6336B0375}"/>
          </ac:picMkLst>
        </pc:picChg>
      </pc:sldChg>
      <pc:sldChg chg="addSp delSp modSp mod modTransition modAnim">
        <pc:chgData name="Tony Barnsley" userId="cc00c219acc90ee7" providerId="LiveId" clId="{4AB0C924-B5DA-42D7-A0BB-4D05F9DCF9F0}" dt="2021-08-16T06:45:42.972" v="23"/>
        <pc:sldMkLst>
          <pc:docMk/>
          <pc:sldMk cId="2899184706" sldId="259"/>
        </pc:sldMkLst>
        <pc:spChg chg="mod">
          <ac:chgData name="Tony Barnsley" userId="cc00c219acc90ee7" providerId="LiveId" clId="{4AB0C924-B5DA-42D7-A0BB-4D05F9DCF9F0}" dt="2021-08-13T13:37:43.354" v="19" actId="6549"/>
          <ac:spMkLst>
            <pc:docMk/>
            <pc:sldMk cId="2899184706" sldId="259"/>
            <ac:spMk id="3" creationId="{40BB1948-FDB1-4AE8-9A50-451EC61AB571}"/>
          </ac:spMkLst>
        </pc:spChg>
        <pc:picChg chg="add del mod">
          <ac:chgData name="Tony Barnsley" userId="cc00c219acc90ee7" providerId="LiveId" clId="{4AB0C924-B5DA-42D7-A0BB-4D05F9DCF9F0}" dt="2021-08-16T06:44:31.440" v="22"/>
          <ac:picMkLst>
            <pc:docMk/>
            <pc:sldMk cId="2899184706" sldId="259"/>
            <ac:picMk id="2" creationId="{E6418221-F603-47E8-84EB-8772E73DE157}"/>
          </ac:picMkLst>
        </pc:picChg>
        <pc:picChg chg="add mod">
          <ac:chgData name="Tony Barnsley" userId="cc00c219acc90ee7" providerId="LiveId" clId="{4AB0C924-B5DA-42D7-A0BB-4D05F9DCF9F0}" dt="2021-08-16T06:45:42.972" v="23"/>
          <ac:picMkLst>
            <pc:docMk/>
            <pc:sldMk cId="2899184706" sldId="259"/>
            <ac:picMk id="4" creationId="{4EF8140D-5FDA-4D45-B44D-2FB1C2177B2D}"/>
          </ac:picMkLst>
        </pc:picChg>
        <pc:picChg chg="add del mod">
          <ac:chgData name="Tony Barnsley" userId="cc00c219acc90ee7" providerId="LiveId" clId="{4AB0C924-B5DA-42D7-A0BB-4D05F9DCF9F0}" dt="2021-08-16T06:42:43.847" v="20"/>
          <ac:picMkLst>
            <pc:docMk/>
            <pc:sldMk cId="2899184706" sldId="259"/>
            <ac:picMk id="5" creationId="{3291ED00-E50B-4FA4-96D5-4426A1E5D180}"/>
          </ac:picMkLst>
        </pc:picChg>
      </pc:sldChg>
      <pc:sldChg chg="addSp modSp">
        <pc:chgData name="Tony Barnsley" userId="cc00c219acc90ee7" providerId="LiveId" clId="{4AB0C924-B5DA-42D7-A0BB-4D05F9DCF9F0}" dt="2021-08-13T13:18:16.997" v="11"/>
        <pc:sldMkLst>
          <pc:docMk/>
          <pc:sldMk cId="1009289903" sldId="260"/>
        </pc:sldMkLst>
        <pc:picChg chg="add mod">
          <ac:chgData name="Tony Barnsley" userId="cc00c219acc90ee7" providerId="LiveId" clId="{4AB0C924-B5DA-42D7-A0BB-4D05F9DCF9F0}" dt="2021-08-13T13:18:16.997" v="11"/>
          <ac:picMkLst>
            <pc:docMk/>
            <pc:sldMk cId="1009289903" sldId="260"/>
            <ac:picMk id="6" creationId="{BCC0E04F-76FA-46C4-AA01-E50244B88D1A}"/>
          </ac:picMkLst>
        </pc:picChg>
      </pc:sldChg>
      <pc:sldChg chg="addSp modSp">
        <pc:chgData name="Tony Barnsley" userId="cc00c219acc90ee7" providerId="LiveId" clId="{4AB0C924-B5DA-42D7-A0BB-4D05F9DCF9F0}" dt="2021-08-13T13:18:16.997" v="11"/>
        <pc:sldMkLst>
          <pc:docMk/>
          <pc:sldMk cId="681535460" sldId="262"/>
        </pc:sldMkLst>
        <pc:picChg chg="add mod">
          <ac:chgData name="Tony Barnsley" userId="cc00c219acc90ee7" providerId="LiveId" clId="{4AB0C924-B5DA-42D7-A0BB-4D05F9DCF9F0}" dt="2021-08-13T13:18:16.997" v="11"/>
          <ac:picMkLst>
            <pc:docMk/>
            <pc:sldMk cId="681535460" sldId="262"/>
            <ac:picMk id="9" creationId="{A7BA834A-456E-4F0E-8C44-2FBC9126899A}"/>
          </ac:picMkLst>
        </pc:picChg>
      </pc:sldChg>
      <pc:sldChg chg="addSp delSp modSp mod modTransition modAnim">
        <pc:chgData name="Tony Barnsley" userId="cc00c219acc90ee7" providerId="LiveId" clId="{4AB0C924-B5DA-42D7-A0BB-4D05F9DCF9F0}" dt="2021-08-16T06:48:43.415" v="26" actId="20577"/>
        <pc:sldMkLst>
          <pc:docMk/>
          <pc:sldMk cId="2633579907" sldId="263"/>
        </pc:sldMkLst>
        <pc:spChg chg="mod">
          <ac:chgData name="Tony Barnsley" userId="cc00c219acc90ee7" providerId="LiveId" clId="{4AB0C924-B5DA-42D7-A0BB-4D05F9DCF9F0}" dt="2021-08-16T06:48:43.415" v="26" actId="20577"/>
          <ac:spMkLst>
            <pc:docMk/>
            <pc:sldMk cId="2633579907" sldId="263"/>
            <ac:spMk id="3" creationId="{C93E089A-5E95-4EDB-AF35-CB4647122A8E}"/>
          </ac:spMkLst>
        </pc:spChg>
        <pc:picChg chg="add del mod">
          <ac:chgData name="Tony Barnsley" userId="cc00c219acc90ee7" providerId="LiveId" clId="{4AB0C924-B5DA-42D7-A0BB-4D05F9DCF9F0}" dt="2021-08-13T13:21:26.197" v="12"/>
          <ac:picMkLst>
            <pc:docMk/>
            <pc:sldMk cId="2633579907" sldId="263"/>
            <ac:picMk id="7" creationId="{CCA4FE6E-5B1B-4A8C-B24C-39D560D9CACD}"/>
          </ac:picMkLst>
        </pc:picChg>
        <pc:picChg chg="add mod">
          <ac:chgData name="Tony Barnsley" userId="cc00c219acc90ee7" providerId="LiveId" clId="{4AB0C924-B5DA-42D7-A0BB-4D05F9DCF9F0}" dt="2021-08-13T13:22:34.707" v="13"/>
          <ac:picMkLst>
            <pc:docMk/>
            <pc:sldMk cId="2633579907" sldId="263"/>
            <ac:picMk id="8" creationId="{991AE148-D8F9-4B04-B4CC-33B06C15E492}"/>
          </ac:picMkLst>
        </pc:picChg>
      </pc:sldChg>
      <pc:sldChg chg="addSp modSp">
        <pc:chgData name="Tony Barnsley" userId="cc00c219acc90ee7" providerId="LiveId" clId="{4AB0C924-B5DA-42D7-A0BB-4D05F9DCF9F0}" dt="2021-08-13T13:22:34.707" v="13"/>
        <pc:sldMkLst>
          <pc:docMk/>
          <pc:sldMk cId="32238370" sldId="264"/>
        </pc:sldMkLst>
        <pc:picChg chg="add mod">
          <ac:chgData name="Tony Barnsley" userId="cc00c219acc90ee7" providerId="LiveId" clId="{4AB0C924-B5DA-42D7-A0BB-4D05F9DCF9F0}" dt="2021-08-13T13:22:34.707" v="13"/>
          <ac:picMkLst>
            <pc:docMk/>
            <pc:sldMk cId="32238370" sldId="264"/>
            <ac:picMk id="6" creationId="{07E9A8E0-8AC0-4163-B87E-296A95858B6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7593-3BEA-463B-A807-3782284A7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46F9E-0794-45D4-93DA-81BA67819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8289F-CF48-4A3A-A4F8-C289D8709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C2B2-2E8A-45EC-A99C-C44CFE43414B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8A403-57AC-4F83-8DFD-D396FABE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3FCC5-D8A3-404D-AEEE-75E65CB0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F8F-6649-4628-AFFF-4D26BC2C6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78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B0CB-F013-4A38-A899-6E745451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EAE0B-833C-48EB-A9A2-AA6E6ED67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08B62-C6D7-4921-8975-7262E895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C2B2-2E8A-45EC-A99C-C44CFE43414B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52701-C7BD-487A-BF6D-360A8574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DA8F8-CA8F-480E-B0A0-9536F25D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F8F-6649-4628-AFFF-4D26BC2C6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64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2B7A5C-6965-4D4D-A616-57C04C224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76721-2C44-404D-9DA0-F959D9478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CF361-0F53-461D-B4F3-5CAE85B7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C2B2-2E8A-45EC-A99C-C44CFE43414B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6BAD0-2334-4FB3-A6AA-AF7F19C0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E1DBF-A348-4929-B9BF-6B9FD112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F8F-6649-4628-AFFF-4D26BC2C6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E66B-5B53-4146-814E-486514BA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6C40D-632A-4788-901A-E3E374091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73F1E-7E8B-40DD-8686-D728CD0F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C2B2-2E8A-45EC-A99C-C44CFE43414B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9EEFE-5A98-4EFB-89E9-83636135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0D5C6-9BF1-432A-9C0E-8BDC2B45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F8F-6649-4628-AFFF-4D26BC2C6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67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06B0-65E4-4C8B-8035-F3B104A7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F0DD6-54AC-46A6-B8C7-2416F5357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C93D5-A65E-4DBE-8B0F-CFE454AE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C2B2-2E8A-45EC-A99C-C44CFE43414B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DC896-02A7-4B22-B6FC-03557807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76C70-7B29-4A65-ACA6-594EC4B6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F8F-6649-4628-AFFF-4D26BC2C6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49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2609-117F-4215-AD33-82A82275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B87E1-EA5C-4491-A2EF-975A60947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22040-2D0D-459A-B3F7-548BB1BB3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C84EA-D3E9-42EE-B44E-E95D482C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C2B2-2E8A-45EC-A99C-C44CFE43414B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428A2-BCA9-4FB0-934D-87533B47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BD58C-FEE4-4E77-9D60-CEEE8661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F8F-6649-4628-AFFF-4D26BC2C6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00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8697-BC73-49F1-8CA5-7E4C7DD7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09838-199A-4EB9-9C2C-BC79528B7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7EC5D-E1E6-439E-9905-E330BFB71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8E5B7-3C74-4914-9302-86181441C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B2D1A-8F4C-46D6-BDC7-E075F22C2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D41C3-2558-4F44-82AB-7DF361A7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C2B2-2E8A-45EC-A99C-C44CFE43414B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55278-FDDC-456B-8B99-2CA9179B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B0ED04-0B12-4288-898E-47373DEF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F8F-6649-4628-AFFF-4D26BC2C6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31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9ABF-AC93-48CC-9890-C13A1E2A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E0CB29-D987-4E27-95B6-13561341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C2B2-2E8A-45EC-A99C-C44CFE43414B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54C01-A288-404D-AEA5-ADD30C0E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B64AE-E13C-4060-BA7C-D7F32464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F8F-6649-4628-AFFF-4D26BC2C6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8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DDEC51-D88C-4D91-BD15-62400601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C2B2-2E8A-45EC-A99C-C44CFE43414B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A07DD-54B2-4B91-A772-F9A3E393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42101-946B-4A5F-A8BD-2673F03D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F8F-6649-4628-AFFF-4D26BC2C6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4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D2AC1-8C92-4D20-980C-BA5A01C4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34BCD-5D42-440F-8E2A-4C7A6AB09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B88B2-AABD-458D-B323-EB8D0E58F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91AE3-69FA-4D28-91C2-06838250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C2B2-2E8A-45EC-A99C-C44CFE43414B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04284-9E8A-4274-884D-2B15CD30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377AF-EB7E-4882-B8D9-303AC673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F8F-6649-4628-AFFF-4D26BC2C6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28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E10E-3C7B-47A4-B780-E4D447D6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1D1122-7898-4CA9-836D-DE791E9BE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9400D-F5A5-4D31-B2DE-8D5E071E8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1BC43-FB63-482E-9E0A-554076A8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C2B2-2E8A-45EC-A99C-C44CFE43414B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2B23B-6B46-42EB-9031-B231AB68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891F8-31EF-4398-9452-D3650AE7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F8F-6649-4628-AFFF-4D26BC2C6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09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6A027B-39A0-4E14-B836-9E5DC5C7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86249-9819-40F2-9AC8-DCB956C8C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94293-44F2-4042-9AFD-8DF188745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FC2B2-2E8A-45EC-A99C-C44CFE43414B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E0C2C-7363-4D74-901A-738921103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9E52D-B67E-4CE0-B0C9-004D36188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2F8F-6649-4628-AFFF-4D26BC2C6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82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hyperlink" Target="mailto:sandwellunison@btconnect.com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jpg"/><Relationship Id="rId5" Type="http://schemas.openxmlformats.org/officeDocument/2006/relationships/hyperlink" Target="https://www.facebook.com/Sandwell-General-Branch-of-Unison-100110748793329" TargetMode="External"/><Relationship Id="rId4" Type="http://schemas.openxmlformats.org/officeDocument/2006/relationships/hyperlink" Target="http://www.sandwellunison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hyperlink" Target="https://join.unison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DF1056B-5A5B-4882-9EB4-26C6CF5F6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108"/>
            <a:ext cx="9144000" cy="1310692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Welcome to Sandwell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8825804-3DDF-4FCD-A755-448C3CD8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63" y="0"/>
            <a:ext cx="4670474" cy="46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A482D95-2D46-4A12-890D-DA533E624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2"/>
    </mc:Choice>
    <mc:Fallback xmlns="">
      <p:transition spd="slow" advTm="14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C1919-9CAE-4C18-8895-C11EF5030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5617"/>
            <a:ext cx="10515600" cy="2713383"/>
          </a:xfrm>
        </p:spPr>
        <p:txBody>
          <a:bodyPr wrap="square">
            <a:normAutofit/>
          </a:bodyPr>
          <a:lstStyle/>
          <a:p>
            <a:r>
              <a:rPr lang="en-GB" dirty="0"/>
              <a:t>Your pay, terms and conditions you will receive in Sandwell are negotiated through the trade unions.</a:t>
            </a:r>
          </a:p>
          <a:p>
            <a:r>
              <a:rPr lang="en-GB" dirty="0"/>
              <a:t>This includes your annual leave entitlement, parental leave, working hours, flexible working, sick pay as well as Sandwell’s pay grades.</a:t>
            </a:r>
          </a:p>
          <a:p>
            <a:r>
              <a:rPr lang="en-GB" dirty="0"/>
              <a:t>When it comes to any changes UNISON consults members on whether to accept or reject them. Only members get to vote.</a:t>
            </a:r>
          </a:p>
        </p:txBody>
      </p:sp>
      <p:pic>
        <p:nvPicPr>
          <p:cNvPr id="5" name="Picture 4" descr="A picture containing text, outdoor, green, transport&#10;&#10;Description automatically generated">
            <a:extLst>
              <a:ext uri="{FF2B5EF4-FFF2-40B4-BE49-F238E27FC236}">
                <a16:creationId xmlns:a16="http://schemas.microsoft.com/office/drawing/2014/main" id="{18460C0B-71DA-4F85-B328-D16B7150B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65" y="3531114"/>
            <a:ext cx="5343535" cy="3012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44753E-237F-4C14-BF85-FA8486461D22}"/>
              </a:ext>
            </a:extLst>
          </p:cNvPr>
          <p:cNvSpPr txBox="1"/>
          <p:nvPr/>
        </p:nvSpPr>
        <p:spPr>
          <a:xfrm>
            <a:off x="838200" y="3535638"/>
            <a:ext cx="49875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If you want a say over your future pay, terms and conditions, such as the annual pay award, then you need to be a member of a recognised trade union.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73A7BC-1A1F-41C4-8EFB-63260E4C78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10"/>
    </mc:Choice>
    <mc:Fallback xmlns="">
      <p:transition spd="slow" advTm="49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DF18F79E-D23A-4DD6-8B5E-DE23DA957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" b="12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4FEA5-DEB0-4C21-B800-72915D0EE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626" y="3552092"/>
            <a:ext cx="9899374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greater the number of UNISON members the BIGGER your collective voice is.</a:t>
            </a:r>
          </a:p>
          <a:p>
            <a:r>
              <a:rPr lang="en-GB" dirty="0">
                <a:solidFill>
                  <a:srgbClr val="FFFFFF"/>
                </a:solidFill>
              </a:rPr>
              <a:t>More members = greater bargaining power.</a:t>
            </a:r>
          </a:p>
          <a:p>
            <a:r>
              <a:rPr lang="en-GB" dirty="0">
                <a:solidFill>
                  <a:srgbClr val="FFFFFF"/>
                </a:solidFill>
              </a:rPr>
              <a:t>UNISON is the biggest trade union in Sandwell Council.</a:t>
            </a:r>
          </a:p>
          <a:p>
            <a:r>
              <a:rPr lang="en-GB" dirty="0">
                <a:solidFill>
                  <a:srgbClr val="FFFFFF"/>
                </a:solidFill>
              </a:rPr>
              <a:t>UNISON is the biggest trade union nationally with 1.3million members.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C77FF-08E3-4605-B3CE-3EC86B33D594}"/>
              </a:ext>
            </a:extLst>
          </p:cNvPr>
          <p:cNvSpPr txBox="1"/>
          <p:nvPr/>
        </p:nvSpPr>
        <p:spPr>
          <a:xfrm>
            <a:off x="5992837" y="644476"/>
            <a:ext cx="5711483" cy="5472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36EDC1E-5056-4FD2-A6FE-0FC6336B03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18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9770"/>
    </mc:Choice>
    <mc:Fallback xmlns="">
      <p:transition spd="slow" advTm="19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B1948-FDB1-4AE8-9A50-451EC61AB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6912"/>
            <a:ext cx="10515600" cy="4987624"/>
          </a:xfrm>
        </p:spPr>
        <p:txBody>
          <a:bodyPr/>
          <a:lstStyle/>
          <a:p>
            <a:r>
              <a:rPr lang="en-GB" dirty="0"/>
              <a:t>Members get access to expert advice and support in the workplace. Should you have any problems at work, find yourself in a sickness absence meeting, or find yourself under investigation for any reason, then as a member you can receive direct support and representation.</a:t>
            </a:r>
          </a:p>
          <a:p>
            <a:r>
              <a:rPr lang="en-GB" dirty="0"/>
              <a:t>UNISON can only be there for you if you are already a UNISON member for 4 weeks before you have any issues or problems.</a:t>
            </a:r>
          </a:p>
          <a:p>
            <a:r>
              <a:rPr lang="en-GB" dirty="0"/>
              <a:t>Should you need it, UNISON members will receive legal support for free on work matters. </a:t>
            </a:r>
          </a:p>
          <a:p>
            <a:r>
              <a:rPr lang="en-GB" dirty="0"/>
              <a:t>Members also can phone for 30 minutes free legal advice for non-work related matters too.</a:t>
            </a:r>
          </a:p>
          <a:p>
            <a:r>
              <a:rPr lang="en-GB" dirty="0"/>
              <a:t>You can even arrange a free Will through UNISON.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D968959-4F54-4B65-86E5-6DA77D295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15" y="5514536"/>
            <a:ext cx="6494585" cy="9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EF8140D-5FDA-4D45-B44D-2FB1C2177B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74"/>
    </mc:Choice>
    <mc:Fallback xmlns="">
      <p:transition spd="slow" advTm="57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95FAFE1-726A-42AB-A933-3DB1ADBC5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r="1312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80B1F-0BF1-4157-9DAE-6F5438011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662609"/>
            <a:ext cx="4130303" cy="5514354"/>
          </a:xfrm>
        </p:spPr>
        <p:txBody>
          <a:bodyPr>
            <a:normAutofit/>
          </a:bodyPr>
          <a:lstStyle/>
          <a:p>
            <a:r>
              <a:rPr lang="en-GB" dirty="0"/>
              <a:t>If you are already a UNISON member from another location that’s great, but you will need to ensure you are part of Sandwell General Branch. </a:t>
            </a:r>
          </a:p>
          <a:p>
            <a:r>
              <a:rPr lang="en-GB" dirty="0"/>
              <a:t>Simply call 07736 923559 or 0121 569 5996 to transfer your membership. Or email us at </a:t>
            </a:r>
            <a:r>
              <a:rPr lang="en-GB" sz="2000" dirty="0">
                <a:hlinkClick r:id="rId5"/>
              </a:rPr>
              <a:t>sandwellunison@btconnect.com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CC0E04F-76FA-46C4-AA01-E50244B88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09"/>
    </mc:Choice>
    <mc:Fallback xmlns="">
      <p:transition spd="slow" advTm="21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ky, outdoor, grass, water&#10;&#10;Description automatically generated">
            <a:extLst>
              <a:ext uri="{FF2B5EF4-FFF2-40B4-BE49-F238E27FC236}">
                <a16:creationId xmlns:a16="http://schemas.microsoft.com/office/drawing/2014/main" id="{0D98A602-ACA2-457E-B1FD-81958BA66C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94805B-46A7-4CE0-81DE-78F72777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+mn-lt"/>
              </a:rPr>
              <a:t>UNISON Members Get Access to the following Benefits:-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AC675-0FCC-4467-8D07-C3E379DAE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rgbClr val="FFFFFF"/>
                </a:solidFill>
              </a:rPr>
              <a:t>Discounted Car insurance with LV</a:t>
            </a:r>
          </a:p>
          <a:p>
            <a:r>
              <a:rPr lang="en-GB" sz="2600" dirty="0">
                <a:solidFill>
                  <a:srgbClr val="FFFFFF"/>
                </a:solidFill>
              </a:rPr>
              <a:t>Dental and Health Plans</a:t>
            </a:r>
          </a:p>
          <a:p>
            <a:r>
              <a:rPr lang="en-GB" sz="2600" dirty="0">
                <a:solidFill>
                  <a:srgbClr val="FFFFFF"/>
                </a:solidFill>
              </a:rPr>
              <a:t>UIA home, pet and travel insurance</a:t>
            </a:r>
          </a:p>
          <a:p>
            <a:r>
              <a:rPr lang="en-GB" sz="2600" dirty="0">
                <a:solidFill>
                  <a:srgbClr val="FFFFFF"/>
                </a:solidFill>
              </a:rPr>
              <a:t>Life insurance </a:t>
            </a:r>
          </a:p>
          <a:p>
            <a:r>
              <a:rPr lang="en-GB" sz="2600" dirty="0">
                <a:solidFill>
                  <a:srgbClr val="FFFFFF"/>
                </a:solidFill>
              </a:rPr>
              <a:t>Prepaid Plus Cashback card for savings on everyday shopping</a:t>
            </a:r>
          </a:p>
          <a:p>
            <a:r>
              <a:rPr lang="en-GB" sz="2600" dirty="0">
                <a:solidFill>
                  <a:srgbClr val="FFFFFF"/>
                </a:solidFill>
              </a:rPr>
              <a:t>Access to personal finance advice service, including mortgages</a:t>
            </a:r>
          </a:p>
          <a:p>
            <a:r>
              <a:rPr lang="en-GB" sz="2600" dirty="0">
                <a:solidFill>
                  <a:srgbClr val="FFFFFF"/>
                </a:solidFill>
              </a:rPr>
              <a:t>UNISON Travel, holiday deals and cruises</a:t>
            </a:r>
          </a:p>
          <a:p>
            <a:r>
              <a:rPr lang="en-GB" sz="2600" dirty="0">
                <a:solidFill>
                  <a:srgbClr val="FFFFFF"/>
                </a:solidFill>
              </a:rPr>
              <a:t>Discounts at the UNISON holiday resort in Croyde Bay (pictured)</a:t>
            </a:r>
          </a:p>
          <a:p>
            <a:r>
              <a:rPr lang="en-GB" sz="2600" dirty="0">
                <a:solidFill>
                  <a:srgbClr val="FFFFFF"/>
                </a:solidFill>
              </a:rPr>
              <a:t>There for You Fund to assist members in financial hardship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7BA834A-456E-4F0E-8C44-2FBC91268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35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5265"/>
    </mc:Choice>
    <mc:Fallback xmlns="">
      <p:transition spd="slow" advTm="45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278AB-808B-4557-99FA-78B6FE8D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158875"/>
          </a:xfrm>
        </p:spPr>
        <p:txBody>
          <a:bodyPr>
            <a:normAutofit/>
          </a:bodyPr>
          <a:lstStyle/>
          <a:p>
            <a:r>
              <a:rPr lang="en-GB" dirty="0"/>
              <a:t>UNISON in Sandwell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089A-5E95-4EDB-AF35-CB4647122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6174524" cy="4968875"/>
          </a:xfrm>
        </p:spPr>
        <p:txBody>
          <a:bodyPr>
            <a:noAutofit/>
          </a:bodyPr>
          <a:lstStyle/>
          <a:p>
            <a:r>
              <a:rPr lang="en-GB" dirty="0"/>
              <a:t>Our own Branch with its own resources and activities</a:t>
            </a:r>
          </a:p>
          <a:p>
            <a:r>
              <a:rPr lang="en-GB" dirty="0"/>
              <a:t>Check out the webpage </a:t>
            </a:r>
            <a:r>
              <a:rPr lang="en-GB" dirty="0">
                <a:hlinkClick r:id="rId4"/>
              </a:rPr>
              <a:t>www.sandwellunison.co.uk</a:t>
            </a:r>
            <a:endParaRPr lang="en-GB" dirty="0"/>
          </a:p>
          <a:p>
            <a:r>
              <a:rPr lang="en-GB" dirty="0"/>
              <a:t>Check out Branch Facebook page </a:t>
            </a:r>
            <a:r>
              <a:rPr lang="en-GB" dirty="0">
                <a:hlinkClick r:id="rId5"/>
              </a:rPr>
              <a:t>Sandwell General Branch of Unison | Facebook</a:t>
            </a:r>
            <a:endParaRPr lang="en-GB" dirty="0"/>
          </a:p>
          <a:p>
            <a:r>
              <a:rPr lang="en-GB" dirty="0"/>
              <a:t>Democratic structures that allow members to shape the union branch – we even occasionally have famous guests speakers at our meetings</a:t>
            </a:r>
          </a:p>
        </p:txBody>
      </p:sp>
      <p:pic>
        <p:nvPicPr>
          <p:cNvPr id="6" name="Picture 5" descr="A person standing at a podium&#10;&#10;Description automatically generated with low confidence">
            <a:extLst>
              <a:ext uri="{FF2B5EF4-FFF2-40B4-BE49-F238E27FC236}">
                <a16:creationId xmlns:a16="http://schemas.microsoft.com/office/drawing/2014/main" id="{C97CD0FB-3F77-42A4-844B-5D6C116E8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4" r="13396"/>
          <a:stretch/>
        </p:blipFill>
        <p:spPr>
          <a:xfrm>
            <a:off x="7012724" y="927652"/>
            <a:ext cx="4564094" cy="5249311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91AE148-D8F9-4B04-B4CC-33B06C15E4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34"/>
    </mc:Choice>
    <mc:Fallback xmlns="">
      <p:transition spd="slow" advTm="29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A001-648D-4F01-91FF-3EABD393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904" y="1758461"/>
            <a:ext cx="6069496" cy="484112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Let UNISON be Your Friend at Work</a:t>
            </a:r>
            <a:br>
              <a:rPr lang="en-GB" dirty="0"/>
            </a:br>
            <a:br>
              <a:rPr lang="en-GB" dirty="0"/>
            </a:br>
            <a:r>
              <a:rPr lang="en-GB" dirty="0"/>
              <a:t>Join UNISON </a:t>
            </a:r>
            <a:br>
              <a:rPr lang="en-GB" dirty="0"/>
            </a:br>
            <a:r>
              <a:rPr lang="en-GB" dirty="0">
                <a:hlinkClick r:id="rId4"/>
              </a:rPr>
              <a:t>https://join.unison.org.uk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A picture containing text, outdoor, sky, sign&#10;&#10;Description automatically generated">
            <a:extLst>
              <a:ext uri="{FF2B5EF4-FFF2-40B4-BE49-F238E27FC236}">
                <a16:creationId xmlns:a16="http://schemas.microsoft.com/office/drawing/2014/main" id="{DAC5B8DC-F90A-43F7-9F82-5890DDA05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" y="1247299"/>
            <a:ext cx="5062330" cy="4402026"/>
          </a:xfr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7E9A8E0-8AC0-4163-B87E-296A95858B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8"/>
    </mc:Choice>
    <mc:Fallback xmlns="">
      <p:transition spd="slow" advTm="9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464</Words>
  <Application>Microsoft Office PowerPoint</Application>
  <PresentationFormat>Widescreen</PresentationFormat>
  <Paragraphs>32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UNISON Members Get Access to the following Benefits:-</vt:lpstr>
      <vt:lpstr>UNISON in Sandwell </vt:lpstr>
      <vt:lpstr>Let UNISON be Your Friend at Work  Join UNISON  https://join.unison.org.uk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Barnsley</dc:creator>
  <cp:lastModifiedBy>Tony Barnsley</cp:lastModifiedBy>
  <cp:revision>2</cp:revision>
  <dcterms:created xsi:type="dcterms:W3CDTF">2021-08-13T10:25:13Z</dcterms:created>
  <dcterms:modified xsi:type="dcterms:W3CDTF">2021-08-20T12:21:09Z</dcterms:modified>
</cp:coreProperties>
</file>